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d93d7e5be0244ac1"/>
  </p:sldMasterIdLst>
  <p:sldIdLst>
    <p:sldId id="264" r:id="R838c9890c7444200"/>
    <p:sldId id="265" r:id="R3773065b5017484b"/>
    <p:sldId id="266" r:id="R3fc9ebe9f21f4704"/>
    <p:sldId id="267" r:id="Rfeab9198b41d40f9"/>
    <p:sldId id="268" r:id="R3261d68c4e4442b9"/>
    <p:sldId id="269" r:id="R22ebda54b72941c7"/>
    <p:sldId id="270" r:id="Rbc8fa903247e4105"/>
    <p:sldId id="271" r:id="R9cc3ef71624a4f9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d93d7e5be0244ac1" /><Relationship Type="http://schemas.openxmlformats.org/officeDocument/2006/relationships/theme" Target="/ppt/slideMasters/theme/theme2.xml" Id="R077c69d4fd0e4d9d" /><Relationship Type="http://schemas.openxmlformats.org/officeDocument/2006/relationships/slide" Target="/ppt/slides/slide9.xml" Id="R838c9890c7444200" /><Relationship Type="http://schemas.openxmlformats.org/officeDocument/2006/relationships/slide" Target="/ppt/slides/slidea.xml" Id="R3773065b5017484b" /><Relationship Type="http://schemas.openxmlformats.org/officeDocument/2006/relationships/slide" Target="/ppt/slides/slideb.xml" Id="R3fc9ebe9f21f4704" /><Relationship Type="http://schemas.openxmlformats.org/officeDocument/2006/relationships/slide" Target="/ppt/slides/slidec.xml" Id="Rfeab9198b41d40f9" /><Relationship Type="http://schemas.openxmlformats.org/officeDocument/2006/relationships/tableStyles" Target="/ppt/tableStyles.xml" Id="Re7485aeea4674187" /><Relationship Type="http://schemas.openxmlformats.org/officeDocument/2006/relationships/slide" Target="/ppt/slides/slided.xml" Id="R3261d68c4e4442b9" /><Relationship Type="http://schemas.openxmlformats.org/officeDocument/2006/relationships/slide" Target="/ppt/slides/slidee.xml" Id="R22ebda54b72941c7" /><Relationship Type="http://schemas.openxmlformats.org/officeDocument/2006/relationships/slide" Target="/ppt/slides/slidef.xml" Id="Rbc8fa903247e4105" /><Relationship Type="http://schemas.openxmlformats.org/officeDocument/2006/relationships/slide" Target="/ppt/slides/slide10.xml" Id="R9cc3ef71624a4f9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aac108b9ed3463a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809f160c6a4441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56a419a716f345fa" /><Relationship Type="http://schemas.openxmlformats.org/officeDocument/2006/relationships/slideMaster" Target="/ppt/slideMasters/slideMaster2.xml" Id="R6713dcb0a4bc4792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54da06677e44da9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56a419a716f345f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f1dd5884a94418e" /><Relationship Type="http://schemas.openxmlformats.org/officeDocument/2006/relationships/slideLayout" Target="/ppt/slideLayouts/slideLayout2.xml" Id="Rbcc784352b5142e5" /><Relationship Type="http://schemas.openxmlformats.org/officeDocument/2006/relationships/slideLayout" Target="/ppt/slideLayouts/slideLayout3.xml" Id="Ra0497f158b67447b" /><Relationship Type="http://schemas.openxmlformats.org/officeDocument/2006/relationships/slideLayout" Target="/ppt/slideLayouts/slideLayout4.xml" Id="R2204cb1bf72b46fe" /><Relationship Type="http://schemas.openxmlformats.org/officeDocument/2006/relationships/slideLayout" Target="/ppt/slideLayouts/slideLayout5.xml" Id="R2713089fde3045f9" /><Relationship Type="http://schemas.openxmlformats.org/officeDocument/2006/relationships/image" Target="/ppt/media/image2.bin" Id="R24da2f3c6542445a" /><Relationship Type="http://schemas.openxmlformats.org/officeDocument/2006/relationships/image" Target="/ppt/media/image.bin" Id="R1abd72d67dc24a99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24da2f3c6542445a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1abd72d67dc24a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2204cb1bf72b46fe"/>
    <p:sldLayoutId id="2147483652" r:id="Ra0497f158b67447b"/>
    <p:sldLayoutId id="2147483651" r:id="Rbcc784352b5142e5"/>
    <p:sldLayoutId id="2147483654" r:id="R2713089fde3045f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83340d155984342" /><Relationship Type="http://schemas.openxmlformats.org/officeDocument/2006/relationships/chart" Target="/ppt/slides/charts/chart29.xml" Id="R38f26961cbb14d41" /><Relationship Type="http://schemas.openxmlformats.org/officeDocument/2006/relationships/chart" Target="/ppt/slides/charts/chart2a.xml" Id="Rcd8e8b96ab104658" /><Relationship Type="http://schemas.openxmlformats.org/officeDocument/2006/relationships/chart" Target="/ppt/slides/charts/chart2b.xml" Id="Rbc17a9d585d4404e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a80bc4a49f494e48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4e46c340d7c84df9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ec36bd8303c84bf1" /><Relationship Type="http://schemas.openxmlformats.org/officeDocument/2006/relationships/slideLayout" Target="/ppt/slideLayouts/slideLayout5.xml" Id="R05fdd9024d154ef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30f40527afd4e3d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917d9f5532f34a65" /><Relationship Type="http://schemas.openxmlformats.org/officeDocument/2006/relationships/image" Target="/ppt/media/image4.bin" Id="Rc8ec7a3a99c34b48" /><Relationship Type="http://schemas.openxmlformats.org/officeDocument/2006/relationships/slideLayout" Target="/ppt/slideLayouts/slideLayout5.xml" Id="R819346a59b554bcd" /><Relationship Type="http://schemas.openxmlformats.org/officeDocument/2006/relationships/chart" Target="/ppt/slides/charts/chart15.xml" Id="R25bdf86031bb4904" /><Relationship Type="http://schemas.openxmlformats.org/officeDocument/2006/relationships/chart" Target="/ppt/slides/charts/chart16.xml" Id="R31b4d3ccfdf0433a" /><Relationship Type="http://schemas.openxmlformats.org/officeDocument/2006/relationships/chart" Target="/ppt/slides/charts/chart17.xml" Id="R165dc39da03e45b2" /><Relationship Type="http://schemas.openxmlformats.org/officeDocument/2006/relationships/chart" Target="/ppt/slides/charts/chart18.xml" Id="Recb1716dc1a54a00" /><Relationship Type="http://schemas.openxmlformats.org/officeDocument/2006/relationships/chart" Target="/ppt/slides/charts/chart19.xml" Id="R554dbdd9194d480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61f15f7de05426a" /><Relationship Type="http://schemas.openxmlformats.org/officeDocument/2006/relationships/image" Target="/ppt/media/image4.bin" Id="Re60eadb29dd146e9" /><Relationship Type="http://schemas.openxmlformats.org/officeDocument/2006/relationships/slideLayout" Target="/ppt/slideLayouts/slideLayout5.xml" Id="R928235b4ffa34161" /><Relationship Type="http://schemas.openxmlformats.org/officeDocument/2006/relationships/chart" Target="/ppt/slides/charts/chart1b.xml" Id="Re471069cd7c94682" /><Relationship Type="http://schemas.openxmlformats.org/officeDocument/2006/relationships/chart" Target="/ppt/slides/charts/chart1c.xml" Id="R0b8b3ef7f108414d" /><Relationship Type="http://schemas.openxmlformats.org/officeDocument/2006/relationships/chart" Target="/ppt/slides/charts/chart1d.xml" Id="R583d98544c814bc5" /><Relationship Type="http://schemas.openxmlformats.org/officeDocument/2006/relationships/chart" Target="/ppt/slides/charts/chart1e.xml" Id="R1a695cd61f1d42f6" /><Relationship Type="http://schemas.openxmlformats.org/officeDocument/2006/relationships/chart" Target="/ppt/slides/charts/chart1f.xml" Id="R333330d922a04ff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6dd2266e68394861" /><Relationship Type="http://schemas.openxmlformats.org/officeDocument/2006/relationships/image" Target="/ppt/media/image4.bin" Id="R135fb64d541d4dd1" /><Relationship Type="http://schemas.openxmlformats.org/officeDocument/2006/relationships/slideLayout" Target="/ppt/slideLayouts/slideLayout5.xml" Id="R064ba7cb084c4a24" /><Relationship Type="http://schemas.openxmlformats.org/officeDocument/2006/relationships/chart" Target="/ppt/slides/charts/chart21.xml" Id="R1911bb50461b4d74" /><Relationship Type="http://schemas.openxmlformats.org/officeDocument/2006/relationships/chart" Target="/ppt/slides/charts/chart22.xml" Id="Rb3a99f7e561f40da" /><Relationship Type="http://schemas.openxmlformats.org/officeDocument/2006/relationships/chart" Target="/ppt/slides/charts/chart23.xml" Id="R7098ec239aec4c32" /><Relationship Type="http://schemas.openxmlformats.org/officeDocument/2006/relationships/chart" Target="/ppt/slides/charts/chart24.xml" Id="R6acd1839bea9434b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Fräntorpsgatan 57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5.733083</c:v>
              </c:pt>
              <c:pt idx="1">
                <c:v>5.143617</c:v>
              </c:pt>
              <c:pt idx="2">
                <c:v>5.708995</c:v>
              </c:pt>
              <c:pt idx="3">
                <c:v>5.570588</c:v>
              </c:pt>
              <c:pt idx="4">
                <c:v>5.842857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Björnidet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5.543478</c:v>
              </c:pt>
              <c:pt idx="1">
                <c:v>5.193548</c:v>
              </c:pt>
              <c:pt idx="2">
                <c:v>5.705882</c:v>
              </c:pt>
              <c:pt idx="3">
                <c:v>5.758621</c:v>
              </c:pt>
              <c:pt idx="4">
                <c:v>5.833333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0.750000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0.416667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0.083333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0.166667</c:v>
              </c:pt>
              <c:pt idx="1">
                <c:v>0.416667</c:v>
              </c:pt>
              <c:pt idx="2">
                <c:v>0.416667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0.583333</c:v>
              </c:pt>
              <c:pt idx="1">
                <c:v>0.416667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Björnidet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8f26961cbb14d4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d8e8b96ab104658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c17a9d585d4404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Björnidet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Fräntorpsgatan 57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Björnidet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ec36bd8303c84bf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Björnidet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5bdf86031bb490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1b4d3ccfdf0433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65dc39da03e45b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cb1716dc1a54a0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54dbdd9194d480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17d9f5532f34a6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8ec7a3a99c34b4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Björnidet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471069cd7c9468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b8b3ef7f108414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83d98544c814bc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a695cd61f1d42f6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33330d922a04ff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61f15f7de05426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60eadb29dd146e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Björnidet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911bb50461b4d7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3a99f7e561f40d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98ec239aec4c3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acd1839bea9434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dd2266e6839486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35fb64d541d4dd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2017-02-01T10:47:17.328Z</dcterms:created>
  <dcterms:modified xsi:type="dcterms:W3CDTF">2017-02-01T10:47:17.328Z</dcterms:modified>
</cp:coreProperties>
</file>